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58" r:id="rId4"/>
    <p:sldId id="259" r:id="rId5"/>
    <p:sldId id="279" r:id="rId6"/>
    <p:sldId id="280" r:id="rId7"/>
    <p:sldId id="263" r:id="rId8"/>
    <p:sldId id="281" r:id="rId9"/>
    <p:sldId id="264" r:id="rId10"/>
    <p:sldId id="282" r:id="rId11"/>
    <p:sldId id="265" r:id="rId12"/>
    <p:sldId id="266" r:id="rId13"/>
    <p:sldId id="267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69" r:id="rId24"/>
    <p:sldId id="270" r:id="rId25"/>
    <p:sldId id="271" r:id="rId26"/>
    <p:sldId id="272" r:id="rId27"/>
    <p:sldId id="292" r:id="rId28"/>
    <p:sldId id="293" r:id="rId29"/>
    <p:sldId id="276" r:id="rId30"/>
    <p:sldId id="294" r:id="rId31"/>
    <p:sldId id="277" r:id="rId32"/>
    <p:sldId id="27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  <a:srgbClr val="0D4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36EE6-DA6F-4EDA-ADA2-4403F0BAE8FC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A5D14-673E-4743-BEA8-AD5FFF5AD5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849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D5E74-06E7-414A-B1F1-8177E316027A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36377-C79E-49AD-A339-A265A2C8F9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83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36377-C79E-49AD-A339-A265A2C8F9F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43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36377-C79E-49AD-A339-A265A2C8F9F1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4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36377-C79E-49AD-A339-A265A2C8F9F1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47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15ABF5-1EC2-4B77-803D-6518528C3C33}" type="datetimeFigureOut">
              <a:rPr lang="ru-RU" smtClean="0"/>
              <a:t>06.01.2022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531454D-FBB0-4A35-9BD4-509A33DF843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848872" cy="1742033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в архитектуре Смоленска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429000"/>
            <a:ext cx="3520480" cy="309634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Чернышова Дарья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Богданович Юлия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 Дмитрий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Кантор Константин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№29»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6 Г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Рыбалкина Татьяна Ивановна,</a:t>
            </a:r>
          </a:p>
          <a:p>
            <a:pPr algn="r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математики</a:t>
            </a:r>
          </a:p>
          <a:p>
            <a:pPr lvl="0" algn="r">
              <a:buClr>
                <a:srgbClr val="838D9B"/>
              </a:buClr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№29»</a:t>
            </a:r>
          </a:p>
          <a:p>
            <a:pPr algn="r"/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0410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школа №29 с углубленным изучением отдельных предметов» города Смоленск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641412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04664"/>
            <a:ext cx="8229600" cy="1671464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Фигуры,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обладающие осевой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симметрией</a:t>
            </a:r>
          </a:p>
        </p:txBody>
      </p:sp>
      <p:pic>
        <p:nvPicPr>
          <p:cNvPr id="2055" name="Picture 7" descr="http://wiki.eduvdom.com/_media/subjects/geometry/%D1%82%D1%80%D0%B5%D1%83%D0%B3%D0%BE%D0%BB%D1%8C%D0%BD%D0%B8%D0%BA_%D0%BF%D1%80%D1%8F%D0%BC%D0%BE%D1%83%D0%B3%D0%BE%D0%BB%D1%8C%D0%BD%D0%B8%D0%BA_%D1%80%D0%BE%D0%BC%D0%B1_%D0%BA%D1%80%D1%83%D0%B3_103.png?w=400&amp;tok=088d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5"/>
            <a:ext cx="7848872" cy="44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993" y="260648"/>
            <a:ext cx="6635080" cy="990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Зеркальная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4284" y="1268760"/>
            <a:ext cx="8964488" cy="36724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Зеркальная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пространства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себя, при котором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точка переходит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симметричную ей точку,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плоскости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Зеркально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симметричным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объект, состоящий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половинок, которые являются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зеркальными двойниками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друг к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1128"/>
            <a:ext cx="2520280" cy="212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2"/>
          <a:stretch/>
        </p:blipFill>
        <p:spPr bwMode="auto">
          <a:xfrm>
            <a:off x="5580112" y="4581128"/>
            <a:ext cx="2304256" cy="21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19056" cy="918592"/>
          </a:xfrm>
        </p:spPr>
        <p:txBody>
          <a:bodyPr>
            <a:normAutofit/>
          </a:bodyPr>
          <a:lstStyle/>
          <a:p>
            <a:pPr marL="182880" lvl="0" indent="-182880" algn="ctr">
              <a:spcBef>
                <a:spcPct val="20000"/>
              </a:spcBef>
            </a:pPr>
            <a:r>
              <a:rPr lang="ru-RU" sz="4800" spc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Винтовая </a:t>
            </a:r>
            <a:r>
              <a:rPr lang="ru-RU" sz="4800" spc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симметрия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5005064" cy="4805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Винтовая симметрия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симметрия относительно комбинации двух преобразований - поворота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переноса вдоль оси поворота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 идёт перемещение вдоль оси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винта и вокруг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 винта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Встречаются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левые 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правые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винты.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83" y="2204864"/>
            <a:ext cx="3048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5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16558"/>
            <a:ext cx="6995120" cy="99060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Поворотная симметрия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61662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Поворотная симметрия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такая симметрия при которой объект совмещается сам с собой при повороте вокруг некоторой оси на угол, равный 360°/n, где n = 2,3,4...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осью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поворота n-ого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порядка. Поворотную симметрию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называть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радиальной или лучевой симметрией. Все правильные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многоугольники обладают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поворотной симметрией.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85" b="50000"/>
          <a:stretch/>
        </p:blipFill>
        <p:spPr bwMode="auto">
          <a:xfrm>
            <a:off x="6068258" y="3284984"/>
            <a:ext cx="2819803" cy="1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51126" r="46569"/>
          <a:stretch/>
        </p:blipFill>
        <p:spPr bwMode="auto">
          <a:xfrm>
            <a:off x="6066327" y="1484784"/>
            <a:ext cx="2819801" cy="1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8" b="52606"/>
          <a:stretch/>
        </p:blipFill>
        <p:spPr bwMode="auto">
          <a:xfrm>
            <a:off x="6050324" y="5085184"/>
            <a:ext cx="2819803" cy="1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6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851104" cy="990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Переносная симметрия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132856"/>
            <a:ext cx="8856984" cy="33738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симметрии говорят тогда, когда при переносе фигуры вдоль прямой на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какое-то расстояние </a:t>
            </a:r>
            <a:r>
              <a:rPr 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 расстояние, кратное этой величине, она совмещается сама с собой.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Прямая, вдоль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производится перенос, называется осью переноса, а расстояние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элементарным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переносом,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периодом или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шагом симметрии.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13008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Ещё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видом симметрии является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переносная симметрия.</a:t>
            </a:r>
            <a:endParaRPr lang="ru-RU" dirty="0"/>
          </a:p>
        </p:txBody>
      </p:sp>
      <p:pic>
        <p:nvPicPr>
          <p:cNvPr id="4098" name="Picture 2" descr="http://900igr.net/up/datai/170137/0010-012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1"/>
          <a:stretch/>
        </p:blipFill>
        <p:spPr bwMode="auto">
          <a:xfrm>
            <a:off x="467544" y="5506665"/>
            <a:ext cx="8208912" cy="12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19056" cy="99060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в природе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Симметрией обладают не только геометрические фигуры или вещи, сделанные рукой человека, но и многие творения природы (бабочки, стрекозы, листья, морские звезды, снежинки и т. д.).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живой природе большинство живых организмов обнаруживает различные виды симметрии. Наиболее распространены поворотная и зеркальная виды симметрии.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живым организмам лучше приспособиться к среде обитания и просто выжить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неживой природы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очарование симметрии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 кристаллы. Все они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центральную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поворотную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зеркальную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симметрию.</a:t>
            </a:r>
          </a:p>
        </p:txBody>
      </p:sp>
    </p:spTree>
    <p:extLst>
      <p:ext uri="{BB962C8B-B14F-4D97-AF65-F5344CB8AC3E}">
        <p14:creationId xmlns:p14="http://schemas.microsoft.com/office/powerpoint/2010/main" val="18420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5812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48" y="908720"/>
            <a:ext cx="2581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5812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49080"/>
            <a:ext cx="25812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http://litcult.ru/u/dd/blog/225/f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48" y="4149080"/>
            <a:ext cx="258127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img0.liveinternet.ru/images/attach/c/5/86/198/86198710_krasivie_ptici_v_polet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5812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в смоленских орнаментах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4464496" cy="5018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латинского слово «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орнамент» означает украшение, узор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построенный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повторе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чередовании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 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изобразительных элементов. Повторы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на разных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осевой 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симметрии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885900" cy="313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prof-decor.umi.ru/images/cms/data/Tarelki/smol_orna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2421020" cy="23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в русском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алфавите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Посмотрев на буквы русского алфавита мы можем заметить, что многие из них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симметричны.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имеющие вертикальную ось симметрии: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А; Д; Л; М; П; Т; Ф; Ш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имеющие горизонтальную ось симметрии: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В; Е; З; К; С; Э; Ю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имеющие и вертикальную и горизонтальную ось симметрии:</a:t>
            </a: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Ж;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Н;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О; Х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4509120"/>
            <a:ext cx="35283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5536" y="3284984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99592" y="328498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03648" y="328498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83768" y="3284984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907704" y="3212976"/>
            <a:ext cx="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87824" y="3212976"/>
            <a:ext cx="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491880" y="3212976"/>
            <a:ext cx="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067944" y="3212976"/>
            <a:ext cx="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1520" y="6093296"/>
            <a:ext cx="1944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7544" y="5733256"/>
            <a:ext cx="0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71600" y="5805264"/>
            <a:ext cx="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547664" y="5805264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015716" y="5805264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28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Палиндромы – это слово или текст, одинаково читающиеся в обоих направлениях</a:t>
            </a:r>
          </a:p>
          <a:p>
            <a:pPr marL="0" indent="0" algn="ctr"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КАЗАК, ШАЛАШ, МАДАМ, ПОТОП, ТУТ, ЛЕТЕЛ, КАБАК, ИЩИ, КОМОК</a:t>
            </a:r>
          </a:p>
          <a:p>
            <a:pPr marL="0" indent="0" algn="ctr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РОЗА УПАЛА НА ЛАПУ АЗОРА.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НАЖАЛ КАБАН НА БАКЛАЖАН.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ДОРОГ.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ТАКСИ.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86808" cy="91859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279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Симметрия:</a:t>
            </a:r>
          </a:p>
          <a:p>
            <a:pPr marL="449262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Симметрия в математике:</a:t>
            </a:r>
          </a:p>
          <a:p>
            <a:pPr marL="90011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симметрия;</a:t>
            </a:r>
          </a:p>
          <a:p>
            <a:pPr marL="90011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осевая симметрия;</a:t>
            </a:r>
          </a:p>
          <a:p>
            <a:pPr marL="90011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зеркальная симметрия;</a:t>
            </a:r>
          </a:p>
          <a:p>
            <a:pPr marL="90011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винтовая симметрия;</a:t>
            </a:r>
          </a:p>
          <a:p>
            <a:pPr marL="90011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поворотная симметрия;</a:t>
            </a:r>
          </a:p>
          <a:p>
            <a:pPr marL="90011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переносная симметрия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Симметрия в природе;</a:t>
            </a:r>
          </a:p>
          <a:p>
            <a:pPr marL="44926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Симметрия в смоленских орнаментах;</a:t>
            </a:r>
          </a:p>
          <a:p>
            <a:pPr marL="449262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Симметрия в русском языке;</a:t>
            </a:r>
          </a:p>
          <a:p>
            <a:pPr marL="449262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Симметрия в поэзии и музыке;</a:t>
            </a:r>
          </a:p>
          <a:p>
            <a:pPr marL="44926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Симметрия в архитектуре.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в поэзии и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музыке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правильное периодическое повторение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музыкального произведения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Композитор в своей симфонии может по нескольку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возвращаться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одной и той же теме, постепенно разрабатывая ее.</a:t>
            </a:r>
          </a:p>
          <a:p>
            <a:pPr marL="0" indent="0" algn="just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Правильное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одинаковых частей в целом и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сущность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симметрии в музыке.</a:t>
            </a:r>
          </a:p>
          <a:p>
            <a:pPr marL="0" indent="0" algn="just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стихотворениях подразумевается симметрия чередования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рифм, ударных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слогов.</a:t>
            </a:r>
          </a:p>
          <a:p>
            <a:pPr marL="0" indent="0" algn="ctr">
              <a:buNone/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ярко, все бело круг</a:t>
            </a:r>
            <a:r>
              <a:rPr lang="ru-RU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стеклах легкие узо</a:t>
            </a: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 веселых на дво</a:t>
            </a:r>
            <a:r>
              <a:rPr lang="ru-RU" sz="3800" dirty="0">
                <a:solidFill>
                  <a:srgbClr val="0D4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в зимнем сереб</a:t>
            </a:r>
            <a:r>
              <a:rPr lang="ru-RU" sz="3800" dirty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мягко устланные го</a:t>
            </a: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</a:p>
          <a:p>
            <a:pPr marL="0" indent="0" algn="ctr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Зимы блистательным ковр</a:t>
            </a:r>
            <a:r>
              <a:rPr lang="ru-RU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</a:p>
          <a:p>
            <a:pPr marL="0" indent="0" algn="r">
              <a:buNone/>
            </a:pP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А.С. «Евгений Онегин»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23728" y="5229200"/>
            <a:ext cx="47525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68752" cy="7200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в архитектуре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5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Архитектурной </a:t>
            </a:r>
            <a:r>
              <a:rPr lang="ru-RU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симметрией</a:t>
            </a: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симметрией в архитектуре, </a:t>
            </a: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закономерное расположение равных частей </a:t>
            </a:r>
            <a:r>
              <a:rPr lang="ru-RU" sz="2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объёмно-пространственной </a:t>
            </a: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относительно друг друга.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Закономерность </a:t>
            </a: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частей симметричной фигуры заключается в том, что они могут обмениваться местами и совмещаться между собой с помощью операций или симметричных преобразований (отражение, поворот, параллельный перенос).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Симметрию </a:t>
            </a: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назвать залогом успеха в </a:t>
            </a:r>
            <a:r>
              <a:rPr lang="ru-RU" sz="2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строительстве. Почти </a:t>
            </a: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здания в мире, во </a:t>
            </a:r>
            <a:r>
              <a:rPr lang="ru-RU" sz="2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избежание </a:t>
            </a: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разрушения, </a:t>
            </a:r>
            <a:r>
              <a:rPr lang="ru-RU" sz="2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строятся исключительно </a:t>
            </a: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симметрично. Вот почему симметрия так </a:t>
            </a:r>
            <a:r>
              <a:rPr lang="ru-RU" sz="2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 в </a:t>
            </a: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строительстве. Симметрия относится к числу </a:t>
            </a:r>
            <a:r>
              <a:rPr lang="ru-RU" sz="2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сильных </a:t>
            </a:r>
            <a:r>
              <a:rPr lang="ru-RU" sz="2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организации формы.</a:t>
            </a:r>
          </a:p>
        </p:txBody>
      </p:sp>
    </p:spTree>
    <p:extLst>
      <p:ext uri="{BB962C8B-B14F-4D97-AF65-F5344CB8AC3E}">
        <p14:creationId xmlns:p14="http://schemas.microsoft.com/office/powerpoint/2010/main" val="7113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est-drive.spb.ru/images/dostoprimechatelnosti/isaakievski/isaakievski%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3" y="476672"/>
            <a:ext cx="3312368" cy="22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kademicheskiymedia.ru/upload/medialibrary/9cd/9cd3a34d96419ef8a1d71393924b53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21" y="3988502"/>
            <a:ext cx="3379519" cy="22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orezovet.ru/common/effel_3_480x6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7" y="3671550"/>
            <a:ext cx="2059215" cy="29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smileplanet.ru/upload/home/t/tema389/smileplanet.ru/public_html/upload/hl-photo/912/tadzh-makhal_17.jpg/8bb/tadzh-makhal_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26" y="476672"/>
            <a:ext cx="4339722" cy="28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8497" y="2893639"/>
            <a:ext cx="2430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Исаакиевский собор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6434" y="5981218"/>
            <a:ext cx="217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Эйфелевая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башня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1078" y="629316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206" y="346093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Тадж-Махал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-436" r="302" b="7114"/>
          <a:stretch/>
        </p:blipFill>
        <p:spPr>
          <a:xfrm>
            <a:off x="4716016" y="2478830"/>
            <a:ext cx="4357525" cy="2721990"/>
          </a:xfrm>
        </p:spPr>
      </p:pic>
      <p:sp>
        <p:nvSpPr>
          <p:cNvPr id="3" name="Прямоугольник 2"/>
          <p:cNvSpPr/>
          <p:nvPr/>
        </p:nvSpPr>
        <p:spPr>
          <a:xfrm>
            <a:off x="179512" y="1254502"/>
            <a:ext cx="46805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18 века были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возведены симметричные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северное и южное крылья нынешнего здания. Для губернского Дворянского собрания между корпусами в 1825 году был встроен более крупный объем с двусветным залом во втором этаже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бывшего Дворянского собрания в Смоленске представляет собой прекрасный памятник зрелого классицизма, радуя обывателей и специалистов характерными для этого стиля внешними чертами и сохранившимися оригинальными элементами внутренних интерьеров.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404664"/>
            <a:ext cx="6724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филармония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7059" y="1758300"/>
            <a:ext cx="44621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Стиль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Советов являет собой ярчайший пример монументального Сталинского стиля в архитектуре, нередко, называемого еще Советским неоклассицизмом. Для этого стиля характерны ансамблевая застройка улиц и площадей, синтез архитектуры, скульптуры и живописи, обращение к традициям русского классицизма, архитектурные ордера, барельефы на темы триумфа и регалий власти, эстетика позитивного настроя в цветовых решениях, использование в наружной и внутренней отделке мрамора, бронзы, ценных пород дерева, лепнины и т.д.</a:t>
            </a:r>
          </a:p>
        </p:txBody>
      </p:sp>
      <p:pic>
        <p:nvPicPr>
          <p:cNvPr id="1028" name="Picture 4" descr="C:\Users\user\Desktop\DSCN2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7" y="2708920"/>
            <a:ext cx="4002786" cy="26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755" y="188640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администрации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971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1091645"/>
            <a:ext cx="885698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Само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себе здание железнодорожного вокзала Смоленска представляет собой яркий пример крупного общественного советского здания середины ХХ века, выполненного в характерном для того времени неоклассическом стиле. Наиболее доминантной и выразительной частью всего вокзального ансамбля является его симметричный главный фасад, обращенный на большую Вокзальную площадь. На главном фасаде выделяется высокий (в три этажа) заглубленный арочный проем со входами и колоннадой, венчаемый неполным циркулярным завершением. Все фасады здания вокзала, окрашенного в бирюзовый цвет с белоснежными декоративными наличникам на дверях и окнах, карнизами, полуколоннами и окантовками, тонко расчерчены по штукатурке под руст. Декоративные пояски, идущие по ризалитам и остальным участкам фасадов, состоят из лепных медальонов и розеток.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5658" y="260648"/>
            <a:ext cx="7170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елезнодорожный вокзал 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459095"/>
            <a:ext cx="3096344" cy="228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05" y="332656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театр драмы им. А.С. Грибоедова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504056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Современное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театра построено в 1939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Монументальное сооружение возвели по проекту московского архитектора С. А. Ильинской. Драмтеатр оказался выполненным в неоклассическом, «имперском» стиле, характерным для сталинской эпохи. В композиции здания, симметричного относительно продольной меридиональной оси, доминирует овальный в плане объем зрительного зала, перекрытого пологим куполом и окруженного тремя ярусами кольцевых коридоров-фойе. Театр имеет две сцены — большую и малую, и рассчитан на аудиторию в 885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4"/>
          <a:stretch/>
        </p:blipFill>
        <p:spPr bwMode="auto">
          <a:xfrm>
            <a:off x="5148063" y="1772816"/>
            <a:ext cx="3832065" cy="259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nasledie-smolensk.ru/pkns/images/stories/arhitektura/zdanija/smolensk/lenina/teatr_plan_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07" y="4530078"/>
            <a:ext cx="1584176" cy="22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 и Павла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504056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Церковь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 и Павла – один из самых важных памятников русского зодчества 12 века. Построена на средства князя Ростислава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Мстиславича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(правил в Смоленске в 1125-60 гг.) при княжеской резиденции и освящена епископом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Мануилом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Греком.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церкви сложены из большемерного кирпича, встречаются также более узкие и лекальные кирпичи – для полуколонн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аркатурного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пояса. Фундамент сложен из булыжников на глине. В кладку верхних частей включены голосники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крестово-купольной одноглавой постройке примыкают три высокие апсиды.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Венчает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глава с массивным 12-гранным барабаном на квадратном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постаменте. </a:t>
            </a:r>
            <a:endParaRPr lang="ru-RU" sz="2000" dirty="0"/>
          </a:p>
        </p:txBody>
      </p:sp>
      <p:pic>
        <p:nvPicPr>
          <p:cNvPr id="8195" name="Picture 3" descr="C:\Users\user\Desktop\Безымянный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58871"/>
            <a:ext cx="3672408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0168"/>
            <a:ext cx="8784976" cy="120662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Свято-Успенский кафедральный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832648" cy="511256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Свято-Успенский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Кафедральный собор был заложен в 1677 году, а окончательно построен в 1772-м. Его строили и перестраивали 3 архитектора – в окончательном варианте он построен в стиле украинского барокко. По композиции Смоленский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Успенский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 повторяет многие древние соборы во имя Успения Божьей Матери: это крестово-купольный, кубический храм. К мощному параллелепипеду собора примыкают три слабо выступающие апсиды. Здание завершено сдвинутым к востоку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пятиглавием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восточная пара глав поставлена над боковыми апсидами, западная – под серединой основного объема. Барабаны глав прорезаны окнами. Убранство барабанов – пилястры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фронтончики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лучковой формы.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современное время архитектором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Слепцовым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построена ведущая к собору парадная лестница в стиле ампир.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r="9784" b="4798"/>
          <a:stretch/>
        </p:blipFill>
        <p:spPr bwMode="auto">
          <a:xfrm>
            <a:off x="5973982" y="1916832"/>
            <a:ext cx="3062514" cy="40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610744" cy="9906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проектом,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симметрии, о применении её при строительстве различных зданий,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архитектурные сооружения нашего города, построенные в разные эпохи, и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выявили,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симметрия широко используется в проектировании и строительстве архитектурных сооружений и оформлении фасадов зданий. </a:t>
            </a:r>
            <a:r>
              <a:rPr lang="ru-RU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рхитектура </a:t>
            </a:r>
            <a:r>
              <a:rPr lang="ru-RU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Смоленска демонстрируют все виды симметрии. </a:t>
            </a:r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Симметрию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назвать залогом успеха в строительстве. Почти все здания в мире, во избежание разрушения, строятся исключительно симметрично. Вот почему симметрия так важна в строительстве. </a:t>
            </a:r>
            <a:endParaRPr lang="ru-RU" sz="2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Здания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симметричные черты, смотрятся более строго и со вкусом. </a:t>
            </a:r>
            <a:endParaRPr lang="ru-RU" sz="2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Симметрия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понятие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она проявляется как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нечто прекрасное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живой и неживой природе,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творениях человека.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является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гармонического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мира и «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влияния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симметрии поистине безгранична.</a:t>
            </a:r>
          </a:p>
        </p:txBody>
      </p:sp>
    </p:spTree>
    <p:extLst>
      <p:ext uri="{BB962C8B-B14F-4D97-AF65-F5344CB8AC3E}">
        <p14:creationId xmlns:p14="http://schemas.microsoft.com/office/powerpoint/2010/main" val="6510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</a:p>
          <a:p>
            <a:pPr marL="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широко используется в проектировании и строительстве архитектурных сооружений и оформлении фасадов зданий. 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</a:p>
          <a:p>
            <a:pPr marL="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основными видами симметрии и выявить, насколько широко симметрия присутствует в архитектурных сооружениях города Смоленск.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4644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симметрия! Гимн тебе пою!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повсюду в мире узнаю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 Эйфелевой башне, в малой мошке,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 елочке, что у лесной дорожки.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тобою в дружбе и тюльпан и роза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снежный рай – творение мороза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7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Вейл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Г.–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«Симметрия» (Москва,  1968 г.);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Вульф Г. В. – «Симметрия и ее проявления в природе» (Москва, изд-во «Просвещение», 1991 г.);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редактор И. М. Виноградов - «Математическая энциклопедия» (Москва, изд-во  «Советская энциклопедия» 1984 г.);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редактор М. Аксенова – «Энциклопедия для детей том 2» (Москва, изд-во «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Аванта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+», 2001 г.);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Глейзер Г. Д. - «Геометрия» – 12-тое изд. (Москва, изд-во «Просвещение», 1992 г.).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С.Г., Кукин Г.П. Конструктор «В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 симметрии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//Математика в школе. – 1996. - № 3.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А.И. Проявление симметрии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 материи.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Климова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Н.Т. Народный орнамент в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 художественных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изделий. - М.: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1993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 Л.В. Этот удивительно симметричный мир. – М.: Просвещение, 1982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Шарыгин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Ф.,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Ерганжиева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Н. – «Наглядная геометрия» (Москва, 1995 г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www.nasledie-smolensk.ru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www.visitsmolensk.ru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yandex.ru/images/search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ru.wikipedia.org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1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556792"/>
            <a:ext cx="6552728" cy="30469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8446"/>
              </a:avLst>
            </a:prstTxWarp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называют симметрией.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виды симметрии.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математики и архитектуры.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архитектурные сооружения, при проектировании которых использовалась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838D9B"/>
              </a:buClr>
              <a:buNone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3200" dirty="0">
                <a:solidFill>
                  <a:srgbClr val="6F6C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dirty="0" smtClean="0">
              <a:solidFill>
                <a:srgbClr val="6F6C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838D9B"/>
              </a:buClr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изучение литературы по теме, эксперимент, анализ, обобщение, обработка информации.</a:t>
            </a: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095400"/>
          </a:xfrm>
        </p:spPr>
        <p:txBody>
          <a:bodyPr>
            <a:normAutofit fontScale="90000"/>
          </a:bodyPr>
          <a:lstStyle/>
          <a:p>
            <a:pPr marL="36195" indent="450215" algn="r">
              <a:spcAft>
                <a:spcPts val="0"/>
              </a:spcAft>
            </a:pP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“Симметрия является той идеей, посредством которой человек на протяжении веков </a:t>
            </a:r>
            <a:b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пытался постичь и создать порядок, красоту и совершенство”.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Г.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Вейль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84576"/>
          </a:xfrm>
        </p:spPr>
        <p:txBody>
          <a:bodyPr>
            <a:normAutofit fontScale="92500"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</a:t>
            </a:r>
            <a:r>
              <a:rPr lang="ru-RU" sz="2500" b="1" u="sng" dirty="0" smtClean="0">
                <a:latin typeface="Times New Roman"/>
                <a:ea typeface="Times New Roman"/>
              </a:rPr>
              <a:t>Симметрия</a:t>
            </a:r>
            <a:r>
              <a:rPr lang="ru-RU" sz="2500" dirty="0" smtClean="0">
                <a:latin typeface="Times New Roman"/>
                <a:ea typeface="Times New Roman"/>
              </a:rPr>
              <a:t> </a:t>
            </a:r>
            <a:r>
              <a:rPr lang="ru-RU" sz="2500" dirty="0">
                <a:latin typeface="Times New Roman"/>
                <a:ea typeface="Times New Roman"/>
              </a:rPr>
              <a:t>(от греческого symmetria - "соразмерность") - понятие, означающее сохраняемость, повторяемость, "инвариантность" каких-либо особенностей структуры изучаемого объекта при проведении с ним определенных преобразований.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500" dirty="0" smtClean="0">
                <a:latin typeface="Times New Roman"/>
                <a:ea typeface="Times New Roman"/>
              </a:rPr>
              <a:t>     Симметрия окружает </a:t>
            </a:r>
            <a:r>
              <a:rPr lang="ru-RU" sz="2500" dirty="0">
                <a:latin typeface="Times New Roman"/>
                <a:ea typeface="Times New Roman"/>
              </a:rPr>
              <a:t>нас буквально со всех сторон, мы имеем дело с симметрией везде, где наблюдается какая-либо упорядоченность. Симметрия противостоит хаосу, беспорядку. Получается, что симметрия – это уравновешенность, упорядоченность, красота, совершенство.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500" dirty="0" smtClean="0">
                <a:latin typeface="Times New Roman"/>
                <a:ea typeface="Times New Roman"/>
              </a:rPr>
              <a:t>     Весь </a:t>
            </a:r>
            <a:r>
              <a:rPr lang="ru-RU" sz="2500" dirty="0">
                <a:latin typeface="Times New Roman"/>
                <a:ea typeface="Times New Roman"/>
              </a:rPr>
              <a:t>мир можно рассмотреть как проявление единства симметрии и асимметрии. Асимметричное в целом сооружение может являть собой гармоничную композицию из симметричных элементов.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2500" dirty="0" smtClean="0">
                <a:latin typeface="Times New Roman"/>
                <a:ea typeface="Times New Roman"/>
              </a:rPr>
              <a:t>     Симметрия </a:t>
            </a:r>
            <a:r>
              <a:rPr lang="ru-RU" sz="2500" dirty="0">
                <a:latin typeface="Times New Roman"/>
                <a:ea typeface="Times New Roman"/>
              </a:rPr>
              <a:t>многообразна, вездесуща. Она создает красоту и гармонию.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4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990600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в математике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симметрии часто являлась отправным пунктом в гипотезах и теориях учёных прошлых веков, веривших в математическую гармонию мироздания и видевших в этой гармонии проявление божественного начала. Древние греки считали, что Вселенная симметрична просто потому, что симметрия прекрасна. 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Исходя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соображений симметрии  древние греки высказали ряд догадок.  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Пифагор (5 век до н.э.), считая сферу наиболее симметричной и совершенной формой, делал вывод о сферичности Земли и о ее движении по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Широко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идею симметрии, ученые любили обращаться не только к сферической форме, но также к правильным выпуклым многогранникам. Еще во времена древних греков был установлен поразительный факт – существует всего пять правильных выпуклых многогранников разной формы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Простейшими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пространственной симметрии являются центральная, осевая, зеркально- поворотная и симметрия переноса.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1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08012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ентральная симметрия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38884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вид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симметрии, когда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без каких-либо иных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преобразований отражает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центра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симметрии, который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точкой.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 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симметричными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точки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середина отрезка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Точка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симметричной самой себе.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45" y="5552618"/>
            <a:ext cx="4923389" cy="9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4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89289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Фигуры,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обладающие центральной симметрией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симметрии окружности является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окружности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симметрии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куба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пересечения его диагоналей</a:t>
            </a:r>
            <a:r>
              <a:rPr lang="ru-RU" sz="3000" dirty="0"/>
              <a:t>.</a:t>
            </a:r>
          </a:p>
        </p:txBody>
      </p:sp>
      <p:pic>
        <p:nvPicPr>
          <p:cNvPr id="1029" name="Picture 5" descr="http://festival.1september.ru/articles/622273/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1"/>
          <a:stretch/>
        </p:blipFill>
        <p:spPr bwMode="auto">
          <a:xfrm>
            <a:off x="373184" y="4954529"/>
            <a:ext cx="2468705" cy="114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festival.1september.ru/articles/622273/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r="45360" b="57201"/>
          <a:stretch/>
        </p:blipFill>
        <p:spPr bwMode="auto">
          <a:xfrm>
            <a:off x="6793407" y="4947011"/>
            <a:ext cx="1386315" cy="11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 r="42525" b="24675"/>
          <a:stretch/>
        </p:blipFill>
        <p:spPr bwMode="auto">
          <a:xfrm>
            <a:off x="3522502" y="4518399"/>
            <a:ext cx="2098996" cy="201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708" y="188640"/>
            <a:ext cx="5544616" cy="990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Осевая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13231" r="28154" b="21177"/>
          <a:stretch/>
        </p:blipFill>
        <p:spPr bwMode="auto">
          <a:xfrm>
            <a:off x="2339752" y="4262203"/>
            <a:ext cx="4175474" cy="262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3672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Осевая симметрия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вид симметрии, когда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отражают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каких-либо иных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преобразований относительно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симметрии, которая является прямой линией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 А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называются симметричными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эта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проходит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середину отрезка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перпендикулярна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нему.</a:t>
            </a:r>
          </a:p>
        </p:txBody>
      </p:sp>
    </p:spTree>
    <p:extLst>
      <p:ext uri="{BB962C8B-B14F-4D97-AF65-F5344CB8AC3E}">
        <p14:creationId xmlns:p14="http://schemas.microsoft.com/office/powerpoint/2010/main" val="33772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957</TotalTime>
  <Words>2282</Words>
  <Application>Microsoft Office PowerPoint</Application>
  <PresentationFormat>Экран (4:3)</PresentationFormat>
  <Paragraphs>167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Ясность</vt:lpstr>
      <vt:lpstr>Симметрия в архитектуре Смоленска</vt:lpstr>
      <vt:lpstr>Содержание:</vt:lpstr>
      <vt:lpstr>Презентация PowerPoint</vt:lpstr>
      <vt:lpstr>Презентация PowerPoint</vt:lpstr>
      <vt:lpstr>“Симметрия является той идеей, посредством которой человек на протяжении веков  пытался постичь и создать порядок, красоту и совершенство”. Г. Вейль</vt:lpstr>
      <vt:lpstr>Симметрия в математике</vt:lpstr>
      <vt:lpstr>Центральная симметрия</vt:lpstr>
      <vt:lpstr>Презентация PowerPoint</vt:lpstr>
      <vt:lpstr>Осевая симметрия</vt:lpstr>
      <vt:lpstr>Фигуры, обладающие осевой симметрией</vt:lpstr>
      <vt:lpstr>Зеркальная симметрия</vt:lpstr>
      <vt:lpstr>Винтовая симметрия</vt:lpstr>
      <vt:lpstr>Поворотная симметрия</vt:lpstr>
      <vt:lpstr>Переносная симметрия</vt:lpstr>
      <vt:lpstr>Симметрия в природе</vt:lpstr>
      <vt:lpstr>Презентация PowerPoint</vt:lpstr>
      <vt:lpstr>Симметрия в смоленских орнаментах</vt:lpstr>
      <vt:lpstr>Симметрия в русском алфавите</vt:lpstr>
      <vt:lpstr>Презентация PowerPoint</vt:lpstr>
      <vt:lpstr>Симметрия в поэзии и музыке</vt:lpstr>
      <vt:lpstr>Симметрия в архитектуре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Областной театр драмы им. А.С. Грибоедова </vt:lpstr>
      <vt:lpstr>Церковь Петра и Павла</vt:lpstr>
      <vt:lpstr>Свято-Успенский кафедральный собор</vt:lpstr>
      <vt:lpstr>Заключение</vt:lpstr>
      <vt:lpstr>Презентация PowerPoint</vt:lpstr>
      <vt:lpstr>Список используемой литературы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dcterms:created xsi:type="dcterms:W3CDTF">2017-01-04T11:26:59Z</dcterms:created>
  <dcterms:modified xsi:type="dcterms:W3CDTF">2022-01-06T09:35:50Z</dcterms:modified>
</cp:coreProperties>
</file>